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03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3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2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5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6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5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4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9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0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9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5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9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E0D671-0E15-4C5C-BBA2-6075D85C2996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C1FF9-7855-45CA-BD95-26D519395A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«Стройматериалы» для организма. Витамины и микроэлементы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 Беликова Т.В.</a:t>
            </a:r>
          </a:p>
          <a:p>
            <a:r>
              <a:rPr lang="ru-RU" dirty="0" smtClean="0"/>
              <a:t>ГБОУ Школа № 460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6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«Фрукты – что внутри?»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0745" y="2560320"/>
            <a:ext cx="2312275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Витамины</a:t>
            </a:r>
          </a:p>
          <a:p>
            <a:r>
              <a:rPr lang="ru-RU" dirty="0" smtClean="0"/>
              <a:t>Микроэлементы</a:t>
            </a:r>
          </a:p>
          <a:p>
            <a:r>
              <a:rPr lang="ru-RU" dirty="0" smtClean="0"/>
              <a:t>Клетчатка</a:t>
            </a:r>
          </a:p>
          <a:p>
            <a:r>
              <a:rPr lang="ru-RU" dirty="0" smtClean="0"/>
              <a:t>Кислоты</a:t>
            </a:r>
          </a:p>
          <a:p>
            <a:r>
              <a:rPr lang="ru-RU" dirty="0" smtClean="0"/>
              <a:t>Фруктоза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Вещества, необходимые для жизни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08" y="2560638"/>
            <a:ext cx="3942584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03" y="2560638"/>
            <a:ext cx="4203094" cy="3309937"/>
          </a:xfrm>
        </p:spPr>
      </p:pic>
    </p:spTree>
    <p:extLst>
      <p:ext uri="{BB962C8B-B14F-4D97-AF65-F5344CB8AC3E}">
        <p14:creationId xmlns:p14="http://schemas.microsoft.com/office/powerpoint/2010/main" val="23072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79" y="982133"/>
            <a:ext cx="7115504" cy="4893206"/>
          </a:xfrm>
        </p:spPr>
      </p:pic>
    </p:spTree>
    <p:extLst>
      <p:ext uri="{BB962C8B-B14F-4D97-AF65-F5344CB8AC3E}">
        <p14:creationId xmlns:p14="http://schemas.microsoft.com/office/powerpoint/2010/main" val="1308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Рекламный постер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Необходимость витамина (микроэлемента)</a:t>
            </a:r>
          </a:p>
          <a:p>
            <a:r>
              <a:rPr lang="ru-RU" sz="3600" dirty="0" smtClean="0"/>
              <a:t>Продукты, содержащие витамин (микроэлемент)</a:t>
            </a:r>
          </a:p>
          <a:p>
            <a:r>
              <a:rPr lang="ru-RU" sz="3600" dirty="0" smtClean="0"/>
              <a:t>Блюда, рекомендованные для детского питания, содержащие витамин (микроэлемент)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80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8" y="982132"/>
            <a:ext cx="9192985" cy="4814511"/>
          </a:xfrm>
        </p:spPr>
      </p:pic>
    </p:spTree>
    <p:extLst>
      <p:ext uri="{BB962C8B-B14F-4D97-AF65-F5344CB8AC3E}">
        <p14:creationId xmlns:p14="http://schemas.microsoft.com/office/powerpoint/2010/main" val="32762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63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«Стройматериалы» для организма. Витамины и микроэлементы</vt:lpstr>
      <vt:lpstr>Проект «Фрукты – что внутри?»</vt:lpstr>
      <vt:lpstr>Вещества, необходимые для жизни</vt:lpstr>
      <vt:lpstr>Презентация PowerPoint</vt:lpstr>
      <vt:lpstr>Рекламный постер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«Стройматериалы» для организма. Витамины и микроэлементы</dc:title>
  <dc:creator>RePack by Diakov</dc:creator>
  <cp:lastModifiedBy>RePack by Diakov</cp:lastModifiedBy>
  <cp:revision>8</cp:revision>
  <dcterms:created xsi:type="dcterms:W3CDTF">2019-10-12T20:38:37Z</dcterms:created>
  <dcterms:modified xsi:type="dcterms:W3CDTF">2019-10-13T03:00:46Z</dcterms:modified>
</cp:coreProperties>
</file>